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9"/>
    <p:sldId id="257" r:id="rId40"/>
    <p:sldId id="258" r:id="rId41"/>
    <p:sldId id="259" r:id="rId42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Anton" charset="1" panose="00000500000000000000"/>
      <p:regular r:id="rId10"/>
    </p:embeddedFont>
    <p:embeddedFont>
      <p:font typeface="Anton Italics" charset="1" panose="00000500000000000000"/>
      <p:regular r:id="rId11"/>
    </p:embeddedFont>
    <p:embeddedFont>
      <p:font typeface="Roller" charset="1" panose="00000000000000000000"/>
      <p:regular r:id="rId12"/>
    </p:embeddedFont>
    <p:embeddedFont>
      <p:font typeface="Futura" charset="1" panose="020B0502020204020303"/>
      <p:regular r:id="rId13"/>
    </p:embeddedFont>
    <p:embeddedFont>
      <p:font typeface="Futura Bold" charset="1" panose="020B0702020204020203"/>
      <p:regular r:id="rId14"/>
    </p:embeddedFont>
    <p:embeddedFont>
      <p:font typeface="Futura Italics" charset="1" panose="020B0502020204090303"/>
      <p:regular r:id="rId15"/>
    </p:embeddedFont>
    <p:embeddedFont>
      <p:font typeface="Futura Bold Italics" charset="1" panose="020B0702020204090203"/>
      <p:regular r:id="rId16"/>
    </p:embeddedFont>
    <p:embeddedFont>
      <p:font typeface="Futura Light" charset="1" panose="020B0402020204020303"/>
      <p:regular r:id="rId17"/>
    </p:embeddedFont>
    <p:embeddedFont>
      <p:font typeface="Futura Light Italics" charset="1" panose="020B0402020204090303"/>
      <p:regular r:id="rId18"/>
    </p:embeddedFont>
    <p:embeddedFont>
      <p:font typeface="Futura Medium" charset="1" panose="020B0502020204020303"/>
      <p:regular r:id="rId19"/>
    </p:embeddedFont>
    <p:embeddedFont>
      <p:font typeface="Futura Medium Italics" charset="1" panose="020B0502020204090303"/>
      <p:regular r:id="rId20"/>
    </p:embeddedFont>
    <p:embeddedFont>
      <p:font typeface="Futura Ultra-Bold" charset="1" panose="020B0802020204020204"/>
      <p:regular r:id="rId21"/>
    </p:embeddedFont>
    <p:embeddedFont>
      <p:font typeface="Futura Ultra-Bold Italics" charset="1" panose="020B0802020204090204"/>
      <p:regular r:id="rId22"/>
    </p:embeddedFont>
    <p:embeddedFont>
      <p:font typeface="Jaturat" charset="1" panose="00000000000000000000"/>
      <p:regular r:id="rId23"/>
    </p:embeddedFont>
    <p:embeddedFont>
      <p:font typeface="Jaturat Bold" charset="1" panose="00000000000000000000"/>
      <p:regular r:id="rId24"/>
    </p:embeddedFont>
    <p:embeddedFont>
      <p:font typeface="Jaturat Italics" charset="1" panose="00000000000000000000"/>
      <p:regular r:id="rId25"/>
    </p:embeddedFont>
    <p:embeddedFont>
      <p:font typeface="Jaturat Bold Italics" charset="1" panose="00000000000000000000"/>
      <p:regular r:id="rId26"/>
    </p:embeddedFont>
    <p:embeddedFont>
      <p:font typeface="Jaturat Thin" charset="1" panose="00000000000000000000"/>
      <p:regular r:id="rId27"/>
    </p:embeddedFont>
    <p:embeddedFont>
      <p:font typeface="Jaturat Thin Italics" charset="1" panose="00000000000000000000"/>
      <p:regular r:id="rId28"/>
    </p:embeddedFont>
    <p:embeddedFont>
      <p:font typeface="Jaturat Light" charset="1" panose="00000000000000000000"/>
      <p:regular r:id="rId29"/>
    </p:embeddedFont>
    <p:embeddedFont>
      <p:font typeface="Jaturat Light Italics" charset="1" panose="00000000000000000000"/>
      <p:regular r:id="rId30"/>
    </p:embeddedFont>
    <p:embeddedFont>
      <p:font typeface="Jaturat Medium" charset="1" panose="00000000000000000000"/>
      <p:regular r:id="rId31"/>
    </p:embeddedFont>
    <p:embeddedFont>
      <p:font typeface="Jaturat Medium Italics" charset="1" panose="00000000000000000000"/>
      <p:regular r:id="rId32"/>
    </p:embeddedFont>
    <p:embeddedFont>
      <p:font typeface="Jaturat Semi-Bold" charset="1" panose="00000000000000000000"/>
      <p:regular r:id="rId33"/>
    </p:embeddedFont>
    <p:embeddedFont>
      <p:font typeface="Jaturat Semi-Bold Italics" charset="1" panose="00000000000000000000"/>
      <p:regular r:id="rId34"/>
    </p:embeddedFont>
    <p:embeddedFont>
      <p:font typeface="Jaturat Ultra-Bold" charset="1" panose="00000000000000000000"/>
      <p:regular r:id="rId35"/>
    </p:embeddedFont>
    <p:embeddedFont>
      <p:font typeface="Jaturat Ultra-Bold Italics" charset="1" panose="00000000000000000000"/>
      <p:regular r:id="rId36"/>
    </p:embeddedFont>
    <p:embeddedFont>
      <p:font typeface="Jaturat Heavy" charset="1" panose="00000000000000000000"/>
      <p:regular r:id="rId37"/>
    </p:embeddedFont>
    <p:embeddedFont>
      <p:font typeface="Jaturat Heavy Italics" charset="1" panose="00000000000000000000"/>
      <p:regular r:id="rId3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slides/slide1.xml" Type="http://schemas.openxmlformats.org/officeDocument/2006/relationships/slide"/><Relationship Id="rId4" Target="theme/theme1.xml" Type="http://schemas.openxmlformats.org/officeDocument/2006/relationships/theme"/><Relationship Id="rId40" Target="slides/slide2.xml" Type="http://schemas.openxmlformats.org/officeDocument/2006/relationships/slide"/><Relationship Id="rId41" Target="slides/slide3.xml" Type="http://schemas.openxmlformats.org/officeDocument/2006/relationships/slide"/><Relationship Id="rId42" Target="slides/slide4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14" Target="../media/image13.png" Type="http://schemas.openxmlformats.org/officeDocument/2006/relationships/image"/><Relationship Id="rId15" Target="../media/image14.svg" Type="http://schemas.openxmlformats.org/officeDocument/2006/relationships/image"/><Relationship Id="rId16" Target="../media/image15.png" Type="http://schemas.openxmlformats.org/officeDocument/2006/relationships/image"/><Relationship Id="rId17" Target="../media/image16.svg" Type="http://schemas.openxmlformats.org/officeDocument/2006/relationships/image"/><Relationship Id="rId18" Target="../media/image17.png" Type="http://schemas.openxmlformats.org/officeDocument/2006/relationships/image"/><Relationship Id="rId19" Target="../media/image18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.svg" Type="http://schemas.openxmlformats.org/officeDocument/2006/relationships/image"/><Relationship Id="rId11" Target="../media/image11.png" Type="http://schemas.openxmlformats.org/officeDocument/2006/relationships/image"/><Relationship Id="rId12" Target="../media/image12.svg" Type="http://schemas.openxmlformats.org/officeDocument/2006/relationships/image"/><Relationship Id="rId13" Target="../media/image13.png" Type="http://schemas.openxmlformats.org/officeDocument/2006/relationships/image"/><Relationship Id="rId14" Target="../media/image14.svg" Type="http://schemas.openxmlformats.org/officeDocument/2006/relationships/image"/><Relationship Id="rId15" Target="../media/image18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19.png" Type="http://schemas.openxmlformats.org/officeDocument/2006/relationships/image"/><Relationship Id="rId9" Target="../media/image9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14" Target="../media/image13.png" Type="http://schemas.openxmlformats.org/officeDocument/2006/relationships/image"/><Relationship Id="rId15" Target="../media/image14.svg" Type="http://schemas.openxmlformats.org/officeDocument/2006/relationships/image"/><Relationship Id="rId16" Target="../media/image18.png" Type="http://schemas.openxmlformats.org/officeDocument/2006/relationships/image"/><Relationship Id="rId17" Target="../media/image20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14" Target="../media/image13.png" Type="http://schemas.openxmlformats.org/officeDocument/2006/relationships/image"/><Relationship Id="rId15" Target="../media/image14.svg" Type="http://schemas.openxmlformats.org/officeDocument/2006/relationships/image"/><Relationship Id="rId16" Target="../media/image18.png" Type="http://schemas.openxmlformats.org/officeDocument/2006/relationships/image"/><Relationship Id="rId17" Target="../media/image21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8516453" y="-1306496"/>
            <a:ext cx="10907332" cy="173784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504"/>
              </a:lnSpc>
            </a:pPr>
            <a:r>
              <a:rPr lang="en-US" sz="17571" spc="439">
                <a:solidFill>
                  <a:srgbClr val="A6A6A6"/>
                </a:solidFill>
                <a:latin typeface="Anton Italics"/>
              </a:rPr>
              <a:t>CTF</a:t>
            </a:r>
          </a:p>
          <a:p>
            <a:pPr algn="ctr">
              <a:lnSpc>
                <a:spcPts val="19504"/>
              </a:lnSpc>
            </a:pPr>
            <a:r>
              <a:rPr lang="en-US" sz="17571" spc="439">
                <a:solidFill>
                  <a:srgbClr val="A6A6A6"/>
                </a:solidFill>
                <a:latin typeface="Anton Italics"/>
              </a:rPr>
              <a:t>CTF</a:t>
            </a:r>
          </a:p>
          <a:p>
            <a:pPr algn="ctr">
              <a:lnSpc>
                <a:spcPts val="19504"/>
              </a:lnSpc>
            </a:pPr>
            <a:r>
              <a:rPr lang="en-US" sz="17571" spc="439">
                <a:solidFill>
                  <a:srgbClr val="A6A6A6"/>
                </a:solidFill>
                <a:latin typeface="Anton Italics"/>
              </a:rPr>
              <a:t>CTF</a:t>
            </a:r>
          </a:p>
          <a:p>
            <a:pPr algn="ctr">
              <a:lnSpc>
                <a:spcPts val="19504"/>
              </a:lnSpc>
            </a:pPr>
            <a:r>
              <a:rPr lang="en-US" sz="17571" spc="439">
                <a:solidFill>
                  <a:srgbClr val="A6A6A6"/>
                </a:solidFill>
                <a:latin typeface="Anton Italics"/>
              </a:rPr>
              <a:t>CTF</a:t>
            </a:r>
          </a:p>
          <a:p>
            <a:pPr algn="ctr">
              <a:lnSpc>
                <a:spcPts val="19504"/>
              </a:lnSpc>
            </a:pPr>
            <a:r>
              <a:rPr lang="en-US" sz="17571" spc="439">
                <a:solidFill>
                  <a:srgbClr val="A6A6A6"/>
                </a:solidFill>
                <a:latin typeface="Anton Italics"/>
              </a:rPr>
              <a:t>CTF</a:t>
            </a:r>
          </a:p>
          <a:p>
            <a:pPr algn="ctr">
              <a:lnSpc>
                <a:spcPts val="19504"/>
              </a:lnSpc>
            </a:pPr>
            <a:r>
              <a:rPr lang="en-US" sz="17571" spc="439">
                <a:solidFill>
                  <a:srgbClr val="A6A6A6"/>
                </a:solidFill>
                <a:latin typeface="Anton Italics"/>
              </a:rPr>
              <a:t>CTF</a:t>
            </a:r>
          </a:p>
          <a:p>
            <a:pPr algn="ctr">
              <a:lnSpc>
                <a:spcPts val="19504"/>
              </a:lnSpc>
            </a:pP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-4480337" y="-3871710"/>
            <a:ext cx="22392140" cy="19845034"/>
          </a:xfrm>
          <a:custGeom>
            <a:avLst/>
            <a:gdLst/>
            <a:ahLst/>
            <a:cxnLst/>
            <a:rect r="r" b="b" t="t" l="l"/>
            <a:pathLst>
              <a:path h="19845034" w="22392140">
                <a:moveTo>
                  <a:pt x="0" y="0"/>
                </a:moveTo>
                <a:lnTo>
                  <a:pt x="22392140" y="0"/>
                </a:lnTo>
                <a:lnTo>
                  <a:pt x="22392140" y="19845033"/>
                </a:lnTo>
                <a:lnTo>
                  <a:pt x="0" y="198450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1035033">
            <a:off x="-4709708" y="1949946"/>
            <a:ext cx="20964500" cy="3849845"/>
          </a:xfrm>
          <a:custGeom>
            <a:avLst/>
            <a:gdLst/>
            <a:ahLst/>
            <a:cxnLst/>
            <a:rect r="r" b="b" t="t" l="l"/>
            <a:pathLst>
              <a:path h="3849845" w="20964500">
                <a:moveTo>
                  <a:pt x="0" y="0"/>
                </a:moveTo>
                <a:lnTo>
                  <a:pt x="20964500" y="0"/>
                </a:lnTo>
                <a:lnTo>
                  <a:pt x="20964500" y="3849845"/>
                </a:lnTo>
                <a:lnTo>
                  <a:pt x="0" y="384984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778813" y="163728"/>
            <a:ext cx="4033674" cy="4027478"/>
          </a:xfrm>
          <a:custGeom>
            <a:avLst/>
            <a:gdLst/>
            <a:ahLst/>
            <a:cxnLst/>
            <a:rect r="r" b="b" t="t" l="l"/>
            <a:pathLst>
              <a:path h="4027478" w="4033674">
                <a:moveTo>
                  <a:pt x="0" y="0"/>
                </a:moveTo>
                <a:lnTo>
                  <a:pt x="4033674" y="0"/>
                </a:lnTo>
                <a:lnTo>
                  <a:pt x="4033674" y="4027478"/>
                </a:lnTo>
                <a:lnTo>
                  <a:pt x="0" y="402747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1567980" y="8107948"/>
            <a:ext cx="3974985" cy="3968879"/>
          </a:xfrm>
          <a:custGeom>
            <a:avLst/>
            <a:gdLst/>
            <a:ahLst/>
            <a:cxnLst/>
            <a:rect r="r" b="b" t="t" l="l"/>
            <a:pathLst>
              <a:path h="3968879" w="3974985">
                <a:moveTo>
                  <a:pt x="0" y="0"/>
                </a:moveTo>
                <a:lnTo>
                  <a:pt x="3974985" y="0"/>
                </a:lnTo>
                <a:lnTo>
                  <a:pt x="3974985" y="3968879"/>
                </a:lnTo>
                <a:lnTo>
                  <a:pt x="0" y="396887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839241" y="8414266"/>
            <a:ext cx="2834380" cy="2511969"/>
          </a:xfrm>
          <a:custGeom>
            <a:avLst/>
            <a:gdLst/>
            <a:ahLst/>
            <a:cxnLst/>
            <a:rect r="r" b="b" t="t" l="l"/>
            <a:pathLst>
              <a:path h="2511969" w="2834380">
                <a:moveTo>
                  <a:pt x="0" y="0"/>
                </a:moveTo>
                <a:lnTo>
                  <a:pt x="2834380" y="0"/>
                </a:lnTo>
                <a:lnTo>
                  <a:pt x="2834380" y="2511969"/>
                </a:lnTo>
                <a:lnTo>
                  <a:pt x="0" y="25119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1135738" y="6055283"/>
            <a:ext cx="2834380" cy="2511969"/>
          </a:xfrm>
          <a:custGeom>
            <a:avLst/>
            <a:gdLst/>
            <a:ahLst/>
            <a:cxnLst/>
            <a:rect r="r" b="b" t="t" l="l"/>
            <a:pathLst>
              <a:path h="2511969" w="2834380">
                <a:moveTo>
                  <a:pt x="0" y="0"/>
                </a:moveTo>
                <a:lnTo>
                  <a:pt x="2834380" y="0"/>
                </a:lnTo>
                <a:lnTo>
                  <a:pt x="2834380" y="2511969"/>
                </a:lnTo>
                <a:lnTo>
                  <a:pt x="0" y="25119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6363538" y="1656610"/>
            <a:ext cx="2834380" cy="2511969"/>
          </a:xfrm>
          <a:custGeom>
            <a:avLst/>
            <a:gdLst/>
            <a:ahLst/>
            <a:cxnLst/>
            <a:rect r="r" b="b" t="t" l="l"/>
            <a:pathLst>
              <a:path h="2511969" w="2834380">
                <a:moveTo>
                  <a:pt x="0" y="0"/>
                </a:moveTo>
                <a:lnTo>
                  <a:pt x="2834381" y="0"/>
                </a:lnTo>
                <a:lnTo>
                  <a:pt x="2834381" y="2511970"/>
                </a:lnTo>
                <a:lnTo>
                  <a:pt x="0" y="25119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5070785" y="365775"/>
            <a:ext cx="2188515" cy="1501230"/>
            <a:chOff x="0" y="0"/>
            <a:chExt cx="2918020" cy="200164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918020" cy="1491838"/>
            </a:xfrm>
            <a:custGeom>
              <a:avLst/>
              <a:gdLst/>
              <a:ahLst/>
              <a:cxnLst/>
              <a:rect r="r" b="b" t="t" l="l"/>
              <a:pathLst>
                <a:path h="1491838" w="2918020">
                  <a:moveTo>
                    <a:pt x="0" y="0"/>
                  </a:moveTo>
                  <a:lnTo>
                    <a:pt x="2918020" y="0"/>
                  </a:lnTo>
                  <a:lnTo>
                    <a:pt x="2918020" y="1491838"/>
                  </a:lnTo>
                  <a:lnTo>
                    <a:pt x="0" y="14918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261611" y="702092"/>
              <a:ext cx="644492" cy="744002"/>
            </a:xfrm>
            <a:custGeom>
              <a:avLst/>
              <a:gdLst/>
              <a:ahLst/>
              <a:cxnLst/>
              <a:rect r="r" b="b" t="t" l="l"/>
              <a:pathLst>
                <a:path h="744002" w="644492">
                  <a:moveTo>
                    <a:pt x="0" y="0"/>
                  </a:moveTo>
                  <a:lnTo>
                    <a:pt x="644492" y="0"/>
                  </a:lnTo>
                  <a:lnTo>
                    <a:pt x="644492" y="744002"/>
                  </a:lnTo>
                  <a:lnTo>
                    <a:pt x="0" y="7440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873947" y="431490"/>
              <a:ext cx="628857" cy="628857"/>
            </a:xfrm>
            <a:custGeom>
              <a:avLst/>
              <a:gdLst/>
              <a:ahLst/>
              <a:cxnLst/>
              <a:rect r="r" b="b" t="t" l="l"/>
              <a:pathLst>
                <a:path h="628857" w="628857">
                  <a:moveTo>
                    <a:pt x="0" y="0"/>
                  </a:moveTo>
                  <a:lnTo>
                    <a:pt x="628857" y="0"/>
                  </a:lnTo>
                  <a:lnTo>
                    <a:pt x="628857" y="628857"/>
                  </a:lnTo>
                  <a:lnTo>
                    <a:pt x="0" y="6288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4" id="14"/>
            <p:cNvSpPr txBox="true"/>
            <p:nvPr/>
          </p:nvSpPr>
          <p:spPr>
            <a:xfrm rot="0">
              <a:off x="1011151" y="1423719"/>
              <a:ext cx="1374602" cy="57792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374"/>
                </a:lnSpc>
              </a:pPr>
              <a:r>
                <a:rPr lang="en-US" sz="2410" spc="24">
                  <a:solidFill>
                    <a:srgbClr val="FFFFFF"/>
                  </a:solidFill>
                  <a:latin typeface="Futura Bold"/>
                </a:rPr>
                <a:t>CLOUD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2385753" y="1571819"/>
              <a:ext cx="505297" cy="3199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837"/>
                </a:lnSpc>
              </a:pPr>
              <a:r>
                <a:rPr lang="en-US" sz="1312">
                  <a:solidFill>
                    <a:srgbClr val="FFFFFF"/>
                  </a:solidFill>
                  <a:latin typeface="Futura Bold"/>
                </a:rPr>
                <a:t>CLUB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499345" y="1571819"/>
              <a:ext cx="406758" cy="3199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837"/>
                </a:lnSpc>
              </a:pPr>
              <a:r>
                <a:rPr lang="en-US" sz="1312">
                  <a:solidFill>
                    <a:srgbClr val="FFFFFF"/>
                  </a:solidFill>
                  <a:latin typeface="Futura Bold"/>
                </a:rPr>
                <a:t>THE</a:t>
              </a: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3330930" y="4670421"/>
            <a:ext cx="4033674" cy="4027478"/>
          </a:xfrm>
          <a:custGeom>
            <a:avLst/>
            <a:gdLst/>
            <a:ahLst/>
            <a:cxnLst/>
            <a:rect r="r" b="b" t="t" l="l"/>
            <a:pathLst>
              <a:path h="4027478" w="4033674">
                <a:moveTo>
                  <a:pt x="0" y="0"/>
                </a:moveTo>
                <a:lnTo>
                  <a:pt x="4033674" y="0"/>
                </a:lnTo>
                <a:lnTo>
                  <a:pt x="4033674" y="4027478"/>
                </a:lnTo>
                <a:lnTo>
                  <a:pt x="0" y="402747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955332" y="2327142"/>
            <a:ext cx="16377336" cy="2968440"/>
            <a:chOff x="0" y="0"/>
            <a:chExt cx="21836448" cy="3957920"/>
          </a:xfrm>
        </p:grpSpPr>
        <p:sp>
          <p:nvSpPr>
            <p:cNvPr name="TextBox 19" id="19"/>
            <p:cNvSpPr txBox="true"/>
            <p:nvPr/>
          </p:nvSpPr>
          <p:spPr>
            <a:xfrm rot="0">
              <a:off x="5571213" y="-19050"/>
              <a:ext cx="10200774" cy="112744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721"/>
                </a:lnSpc>
              </a:pPr>
              <a:r>
                <a:rPr lang="en-US" sz="5501">
                  <a:solidFill>
                    <a:srgbClr val="FFFFFF"/>
                  </a:solidFill>
                  <a:latin typeface="Roller"/>
                </a:rPr>
                <a:t>(CAPTURE THE FLAG)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0" y="621960"/>
              <a:ext cx="21836448" cy="33359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6814"/>
                </a:lnSpc>
              </a:pPr>
              <a:r>
                <a:rPr lang="en-US" sz="16168" spc="970">
                  <a:solidFill>
                    <a:srgbClr val="FFFFFF"/>
                  </a:solidFill>
                  <a:latin typeface="Roller"/>
                </a:rPr>
                <a:t>CYPER  QUEST</a:t>
              </a:r>
            </a:p>
          </p:txBody>
        </p:sp>
        <p:sp>
          <p:nvSpPr>
            <p:cNvPr name="Freeform 21" id="21"/>
            <p:cNvSpPr/>
            <p:nvPr/>
          </p:nvSpPr>
          <p:spPr>
            <a:xfrm flipH="false" flipV="false" rot="0">
              <a:off x="10063292" y="1435979"/>
              <a:ext cx="1793277" cy="1774597"/>
            </a:xfrm>
            <a:custGeom>
              <a:avLst/>
              <a:gdLst/>
              <a:ahLst/>
              <a:cxnLst/>
              <a:rect r="r" b="b" t="t" l="l"/>
              <a:pathLst>
                <a:path h="1774597" w="1793277">
                  <a:moveTo>
                    <a:pt x="0" y="0"/>
                  </a:moveTo>
                  <a:lnTo>
                    <a:pt x="1793278" y="0"/>
                  </a:lnTo>
                  <a:lnTo>
                    <a:pt x="1793278" y="1774597"/>
                  </a:lnTo>
                  <a:lnTo>
                    <a:pt x="0" y="17745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22" id="22"/>
          <p:cNvSpPr/>
          <p:nvPr/>
        </p:nvSpPr>
        <p:spPr>
          <a:xfrm flipH="false" flipV="false" rot="0">
            <a:off x="7526529" y="8385691"/>
            <a:ext cx="2683327" cy="1501230"/>
          </a:xfrm>
          <a:custGeom>
            <a:avLst/>
            <a:gdLst/>
            <a:ahLst/>
            <a:cxnLst/>
            <a:rect r="r" b="b" t="t" l="l"/>
            <a:pathLst>
              <a:path h="1501230" w="2683327">
                <a:moveTo>
                  <a:pt x="0" y="0"/>
                </a:moveTo>
                <a:lnTo>
                  <a:pt x="2683327" y="0"/>
                </a:lnTo>
                <a:lnTo>
                  <a:pt x="2683327" y="1501230"/>
                </a:lnTo>
                <a:lnTo>
                  <a:pt x="0" y="1501230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612437" y="576169"/>
            <a:ext cx="5436986" cy="1080441"/>
          </a:xfrm>
          <a:custGeom>
            <a:avLst/>
            <a:gdLst/>
            <a:ahLst/>
            <a:cxnLst/>
            <a:rect r="r" b="b" t="t" l="l"/>
            <a:pathLst>
              <a:path h="1080441" w="5436986">
                <a:moveTo>
                  <a:pt x="0" y="0"/>
                </a:moveTo>
                <a:lnTo>
                  <a:pt x="5436986" y="0"/>
                </a:lnTo>
                <a:lnTo>
                  <a:pt x="5436986" y="1080441"/>
                </a:lnTo>
                <a:lnTo>
                  <a:pt x="0" y="1080441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 l="0" t="0" r="0" b="-6518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1976359" y="5695632"/>
            <a:ext cx="14443120" cy="22123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44"/>
              </a:lnSpc>
            </a:pPr>
            <a:r>
              <a:rPr lang="en-US" sz="6949">
                <a:solidFill>
                  <a:srgbClr val="FFFFFF"/>
                </a:solidFill>
                <a:latin typeface="Jaturat Italics"/>
              </a:rPr>
              <a:t>WELCOME ESTEEMED GUESTS, FACULTIES &amp; PARTICIPANTS!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235629" y="-4779017"/>
            <a:ext cx="22392140" cy="19845034"/>
          </a:xfrm>
          <a:custGeom>
            <a:avLst/>
            <a:gdLst/>
            <a:ahLst/>
            <a:cxnLst/>
            <a:rect r="r" b="b" t="t" l="l"/>
            <a:pathLst>
              <a:path h="19845034" w="22392140">
                <a:moveTo>
                  <a:pt x="0" y="0"/>
                </a:moveTo>
                <a:lnTo>
                  <a:pt x="22392139" y="0"/>
                </a:lnTo>
                <a:lnTo>
                  <a:pt x="22392139" y="19845034"/>
                </a:lnTo>
                <a:lnTo>
                  <a:pt x="0" y="198450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778813" y="163728"/>
            <a:ext cx="4033674" cy="4027478"/>
          </a:xfrm>
          <a:custGeom>
            <a:avLst/>
            <a:gdLst/>
            <a:ahLst/>
            <a:cxnLst/>
            <a:rect r="r" b="b" t="t" l="l"/>
            <a:pathLst>
              <a:path h="4027478" w="4033674">
                <a:moveTo>
                  <a:pt x="0" y="0"/>
                </a:moveTo>
                <a:lnTo>
                  <a:pt x="4033674" y="0"/>
                </a:lnTo>
                <a:lnTo>
                  <a:pt x="4033674" y="4027478"/>
                </a:lnTo>
                <a:lnTo>
                  <a:pt x="0" y="402747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807213" y="8130262"/>
            <a:ext cx="3974985" cy="3968879"/>
          </a:xfrm>
          <a:custGeom>
            <a:avLst/>
            <a:gdLst/>
            <a:ahLst/>
            <a:cxnLst/>
            <a:rect r="r" b="b" t="t" l="l"/>
            <a:pathLst>
              <a:path h="3968879" w="3974985">
                <a:moveTo>
                  <a:pt x="0" y="0"/>
                </a:moveTo>
                <a:lnTo>
                  <a:pt x="3974985" y="0"/>
                </a:lnTo>
                <a:lnTo>
                  <a:pt x="3974985" y="3968880"/>
                </a:lnTo>
                <a:lnTo>
                  <a:pt x="0" y="396888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839241" y="8414266"/>
            <a:ext cx="2834380" cy="2511969"/>
          </a:xfrm>
          <a:custGeom>
            <a:avLst/>
            <a:gdLst/>
            <a:ahLst/>
            <a:cxnLst/>
            <a:rect r="r" b="b" t="t" l="l"/>
            <a:pathLst>
              <a:path h="2511969" w="2834380">
                <a:moveTo>
                  <a:pt x="0" y="0"/>
                </a:moveTo>
                <a:lnTo>
                  <a:pt x="2834380" y="0"/>
                </a:lnTo>
                <a:lnTo>
                  <a:pt x="2834380" y="2511969"/>
                </a:lnTo>
                <a:lnTo>
                  <a:pt x="0" y="25119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363538" y="1656610"/>
            <a:ext cx="2834380" cy="2511969"/>
          </a:xfrm>
          <a:custGeom>
            <a:avLst/>
            <a:gdLst/>
            <a:ahLst/>
            <a:cxnLst/>
            <a:rect r="r" b="b" t="t" l="l"/>
            <a:pathLst>
              <a:path h="2511969" w="2834380">
                <a:moveTo>
                  <a:pt x="0" y="0"/>
                </a:moveTo>
                <a:lnTo>
                  <a:pt x="2834381" y="0"/>
                </a:lnTo>
                <a:lnTo>
                  <a:pt x="2834381" y="2511970"/>
                </a:lnTo>
                <a:lnTo>
                  <a:pt x="0" y="25119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0" y="0"/>
            <a:ext cx="7269480" cy="10287000"/>
          </a:xfrm>
          <a:custGeom>
            <a:avLst/>
            <a:gdLst/>
            <a:ahLst/>
            <a:cxnLst/>
            <a:rect r="r" b="b" t="t" l="l"/>
            <a:pathLst>
              <a:path h="10287000" w="7269480">
                <a:moveTo>
                  <a:pt x="0" y="0"/>
                </a:moveTo>
                <a:lnTo>
                  <a:pt x="7269480" y="0"/>
                </a:lnTo>
                <a:lnTo>
                  <a:pt x="726948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7602211" y="2396542"/>
            <a:ext cx="10088011" cy="45027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56"/>
              </a:lnSpc>
              <a:spcBef>
                <a:spcPct val="0"/>
              </a:spcBef>
            </a:pPr>
            <a:r>
              <a:rPr lang="en-US" sz="6537" spc="163">
                <a:solidFill>
                  <a:srgbClr val="FFFFFF"/>
                </a:solidFill>
                <a:latin typeface="Anton Italics"/>
              </a:rPr>
              <a:t>WITNESS THE NEXT GENERATION OF CYBERSECURITY EXPERTS </a:t>
            </a:r>
          </a:p>
          <a:p>
            <a:pPr algn="ctr">
              <a:lnSpc>
                <a:spcPts val="7034"/>
              </a:lnSpc>
              <a:spcBef>
                <a:spcPct val="0"/>
              </a:spcBef>
            </a:pPr>
            <a:r>
              <a:rPr lang="en-US" sz="6337" spc="158">
                <a:solidFill>
                  <a:srgbClr val="FFFFFF"/>
                </a:solidFill>
                <a:latin typeface="Anton Italics"/>
              </a:rPr>
              <a:t>AS THEY TAKE ON </a:t>
            </a:r>
          </a:p>
          <a:p>
            <a:pPr algn="ctr">
              <a:lnSpc>
                <a:spcPts val="7034"/>
              </a:lnSpc>
              <a:spcBef>
                <a:spcPct val="0"/>
              </a:spcBef>
            </a:pPr>
            <a:r>
              <a:rPr lang="en-US" sz="6337" spc="158">
                <a:solidFill>
                  <a:srgbClr val="FFFFFF"/>
                </a:solidFill>
                <a:latin typeface="Anton Italics"/>
              </a:rPr>
              <a:t>THRILLING CHALLENGES </a:t>
            </a:r>
          </a:p>
          <a:p>
            <a:pPr algn="ctr">
              <a:lnSpc>
                <a:spcPts val="7034"/>
              </a:lnSpc>
              <a:spcBef>
                <a:spcPct val="0"/>
              </a:spcBef>
            </a:pPr>
            <a:r>
              <a:rPr lang="en-US" sz="6337" spc="158">
                <a:solidFill>
                  <a:srgbClr val="FFFFFF"/>
                </a:solidFill>
                <a:latin typeface="Anton Italics"/>
              </a:rPr>
              <a:t>IN AN ACTION-PACKED EVENT!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5501707" y="278085"/>
            <a:ext cx="2188515" cy="1501230"/>
            <a:chOff x="0" y="0"/>
            <a:chExt cx="2918020" cy="200164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918020" cy="1491838"/>
            </a:xfrm>
            <a:custGeom>
              <a:avLst/>
              <a:gdLst/>
              <a:ahLst/>
              <a:cxnLst/>
              <a:rect r="r" b="b" t="t" l="l"/>
              <a:pathLst>
                <a:path h="1491838" w="2918020">
                  <a:moveTo>
                    <a:pt x="0" y="0"/>
                  </a:moveTo>
                  <a:lnTo>
                    <a:pt x="2918020" y="0"/>
                  </a:lnTo>
                  <a:lnTo>
                    <a:pt x="2918020" y="1491838"/>
                  </a:lnTo>
                  <a:lnTo>
                    <a:pt x="0" y="14918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261611" y="702092"/>
              <a:ext cx="644492" cy="744002"/>
            </a:xfrm>
            <a:custGeom>
              <a:avLst/>
              <a:gdLst/>
              <a:ahLst/>
              <a:cxnLst/>
              <a:rect r="r" b="b" t="t" l="l"/>
              <a:pathLst>
                <a:path h="744002" w="644492">
                  <a:moveTo>
                    <a:pt x="0" y="0"/>
                  </a:moveTo>
                  <a:lnTo>
                    <a:pt x="644492" y="0"/>
                  </a:lnTo>
                  <a:lnTo>
                    <a:pt x="644492" y="744002"/>
                  </a:lnTo>
                  <a:lnTo>
                    <a:pt x="0" y="7440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873947" y="431490"/>
              <a:ext cx="628857" cy="628857"/>
            </a:xfrm>
            <a:custGeom>
              <a:avLst/>
              <a:gdLst/>
              <a:ahLst/>
              <a:cxnLst/>
              <a:rect r="r" b="b" t="t" l="l"/>
              <a:pathLst>
                <a:path h="628857" w="628857">
                  <a:moveTo>
                    <a:pt x="0" y="0"/>
                  </a:moveTo>
                  <a:lnTo>
                    <a:pt x="628857" y="0"/>
                  </a:lnTo>
                  <a:lnTo>
                    <a:pt x="628857" y="628857"/>
                  </a:lnTo>
                  <a:lnTo>
                    <a:pt x="0" y="6288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3" id="13"/>
            <p:cNvSpPr txBox="true"/>
            <p:nvPr/>
          </p:nvSpPr>
          <p:spPr>
            <a:xfrm rot="0">
              <a:off x="1011151" y="1423719"/>
              <a:ext cx="1374602" cy="57792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374"/>
                </a:lnSpc>
              </a:pPr>
              <a:r>
                <a:rPr lang="en-US" sz="2410" spc="24">
                  <a:solidFill>
                    <a:srgbClr val="FFFFFF"/>
                  </a:solidFill>
                  <a:latin typeface="Futura Bold"/>
                </a:rPr>
                <a:t>CLOUD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2385753" y="1571819"/>
              <a:ext cx="505297" cy="3199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837"/>
                </a:lnSpc>
              </a:pPr>
              <a:r>
                <a:rPr lang="en-US" sz="1312">
                  <a:solidFill>
                    <a:srgbClr val="FFFFFF"/>
                  </a:solidFill>
                  <a:latin typeface="Futura Bold"/>
                </a:rPr>
                <a:t>CLUB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499345" y="1571819"/>
              <a:ext cx="406758" cy="3199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837"/>
                </a:lnSpc>
              </a:pPr>
              <a:r>
                <a:rPr lang="en-US" sz="1312">
                  <a:solidFill>
                    <a:srgbClr val="FFFFFF"/>
                  </a:solidFill>
                  <a:latin typeface="Futura Bold"/>
                </a:rPr>
                <a:t>THE</a:t>
              </a: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7602211" y="488480"/>
            <a:ext cx="5436986" cy="1080441"/>
          </a:xfrm>
          <a:custGeom>
            <a:avLst/>
            <a:gdLst/>
            <a:ahLst/>
            <a:cxnLst/>
            <a:rect r="r" b="b" t="t" l="l"/>
            <a:pathLst>
              <a:path h="1080441" w="5436986">
                <a:moveTo>
                  <a:pt x="0" y="0"/>
                </a:moveTo>
                <a:lnTo>
                  <a:pt x="5436987" y="0"/>
                </a:lnTo>
                <a:lnTo>
                  <a:pt x="5436987" y="1080440"/>
                </a:lnTo>
                <a:lnTo>
                  <a:pt x="0" y="1080440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-6518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4189360" y="8732175"/>
            <a:ext cx="2415143" cy="4398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52"/>
              </a:lnSpc>
              <a:spcBef>
                <a:spcPct val="0"/>
              </a:spcBef>
            </a:pPr>
            <a:r>
              <a:rPr lang="en-US" sz="3200" spc="80">
                <a:solidFill>
                  <a:srgbClr val="FFFFFF"/>
                </a:solidFill>
                <a:latin typeface="Anton Italics"/>
                <a:ea typeface="Anton Italics"/>
              </a:rPr>
              <a:t>🔥 And more!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960440" y="7685084"/>
            <a:ext cx="2908332" cy="4565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78"/>
              </a:lnSpc>
              <a:spcBef>
                <a:spcPct val="0"/>
              </a:spcBef>
            </a:pPr>
            <a:r>
              <a:rPr lang="en-US" sz="3314" spc="82">
                <a:solidFill>
                  <a:srgbClr val="FFFFFF"/>
                </a:solidFill>
                <a:latin typeface="Anton Italics"/>
                <a:ea typeface="Anton Italics"/>
              </a:rPr>
              <a:t>🌐 WEB HACKING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7960440" y="8732175"/>
            <a:ext cx="2969870" cy="4398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52"/>
              </a:lnSpc>
              <a:spcBef>
                <a:spcPct val="0"/>
              </a:spcBef>
            </a:pPr>
            <a:r>
              <a:rPr lang="en-US" sz="3200" spc="80">
                <a:solidFill>
                  <a:srgbClr val="FFFFFF"/>
                </a:solidFill>
                <a:latin typeface="Anton Italics"/>
                <a:ea typeface="Anton Italics"/>
              </a:rPr>
              <a:t>☁ CLOUD HACKING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1480570" y="7685084"/>
            <a:ext cx="1565112" cy="4398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52"/>
              </a:lnSpc>
              <a:spcBef>
                <a:spcPct val="0"/>
              </a:spcBef>
            </a:pPr>
            <a:r>
              <a:rPr lang="en-US" sz="3200" spc="80">
                <a:solidFill>
                  <a:srgbClr val="FFFFFF"/>
                </a:solidFill>
                <a:latin typeface="Anton Italics"/>
                <a:ea typeface="Anton Italics"/>
              </a:rPr>
              <a:t>🔍 OSINT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1480570" y="8715481"/>
            <a:ext cx="2150639" cy="4398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52"/>
              </a:lnSpc>
              <a:spcBef>
                <a:spcPct val="0"/>
              </a:spcBef>
            </a:pPr>
            <a:r>
              <a:rPr lang="en-US" sz="3200" spc="80">
                <a:solidFill>
                  <a:srgbClr val="FFFFFF"/>
                </a:solidFill>
                <a:latin typeface="Anton Italics"/>
                <a:ea typeface="Anton Italics"/>
                <a:cs typeface="Anton Italics"/>
              </a:rPr>
              <a:t>🕵‍♂ FORENSIC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4181469" y="7685084"/>
            <a:ext cx="3077831" cy="4398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52"/>
              </a:lnSpc>
              <a:spcBef>
                <a:spcPct val="0"/>
              </a:spcBef>
            </a:pPr>
            <a:r>
              <a:rPr lang="en-US" sz="3200" spc="80">
                <a:solidFill>
                  <a:srgbClr val="FFFFFF"/>
                </a:solidFill>
                <a:latin typeface="Anton Italics"/>
                <a:ea typeface="Anton Italics"/>
              </a:rPr>
              <a:t>🔒 CRYPTOGRAPHY</a:t>
            </a:r>
          </a:p>
        </p:txBody>
      </p:sp>
    </p:spTree>
  </p:cSld>
  <p:clrMapOvr>
    <a:masterClrMapping/>
  </p:clrMapOvr>
  <p:transition spd="slow">
    <p:push dir="l"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680161" y="-4400315"/>
            <a:ext cx="22392140" cy="19845034"/>
          </a:xfrm>
          <a:custGeom>
            <a:avLst/>
            <a:gdLst/>
            <a:ahLst/>
            <a:cxnLst/>
            <a:rect r="r" b="b" t="t" l="l"/>
            <a:pathLst>
              <a:path h="19845034" w="22392140">
                <a:moveTo>
                  <a:pt x="0" y="0"/>
                </a:moveTo>
                <a:lnTo>
                  <a:pt x="22392140" y="0"/>
                </a:lnTo>
                <a:lnTo>
                  <a:pt x="22392140" y="19845034"/>
                </a:lnTo>
                <a:lnTo>
                  <a:pt x="0" y="198450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22706">
            <a:off x="-5058957" y="4707040"/>
            <a:ext cx="29004455" cy="5326273"/>
          </a:xfrm>
          <a:custGeom>
            <a:avLst/>
            <a:gdLst/>
            <a:ahLst/>
            <a:cxnLst/>
            <a:rect r="r" b="b" t="t" l="l"/>
            <a:pathLst>
              <a:path h="5326273" w="29004455">
                <a:moveTo>
                  <a:pt x="0" y="0"/>
                </a:moveTo>
                <a:lnTo>
                  <a:pt x="29004454" y="0"/>
                </a:lnTo>
                <a:lnTo>
                  <a:pt x="29004454" y="5326272"/>
                </a:lnTo>
                <a:lnTo>
                  <a:pt x="0" y="53262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9912294" y="-429839"/>
            <a:ext cx="10187491" cy="162315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216"/>
              </a:lnSpc>
            </a:pPr>
            <a:r>
              <a:rPr lang="en-US" sz="16411" spc="410">
                <a:solidFill>
                  <a:srgbClr val="A6A6A6"/>
                </a:solidFill>
                <a:latin typeface="Anton Italics"/>
              </a:rPr>
              <a:t>CTF</a:t>
            </a:r>
          </a:p>
          <a:p>
            <a:pPr algn="ctr">
              <a:lnSpc>
                <a:spcPts val="18216"/>
              </a:lnSpc>
            </a:pPr>
            <a:r>
              <a:rPr lang="en-US" sz="16411" spc="410">
                <a:solidFill>
                  <a:srgbClr val="A6A6A6"/>
                </a:solidFill>
                <a:latin typeface="Anton Italics"/>
              </a:rPr>
              <a:t>CTF</a:t>
            </a:r>
          </a:p>
          <a:p>
            <a:pPr algn="ctr">
              <a:lnSpc>
                <a:spcPts val="18216"/>
              </a:lnSpc>
            </a:pPr>
            <a:r>
              <a:rPr lang="en-US" sz="16411" spc="410">
                <a:solidFill>
                  <a:srgbClr val="A6A6A6"/>
                </a:solidFill>
                <a:latin typeface="Anton Italics"/>
              </a:rPr>
              <a:t>CTF</a:t>
            </a:r>
          </a:p>
          <a:p>
            <a:pPr algn="ctr">
              <a:lnSpc>
                <a:spcPts val="18216"/>
              </a:lnSpc>
            </a:pPr>
            <a:r>
              <a:rPr lang="en-US" sz="16411" spc="410">
                <a:solidFill>
                  <a:srgbClr val="A6A6A6"/>
                </a:solidFill>
                <a:latin typeface="Anton Italics"/>
              </a:rPr>
              <a:t>CTF</a:t>
            </a:r>
          </a:p>
          <a:p>
            <a:pPr algn="ctr">
              <a:lnSpc>
                <a:spcPts val="18216"/>
              </a:lnSpc>
            </a:pPr>
            <a:r>
              <a:rPr lang="en-US" sz="16411" spc="410">
                <a:solidFill>
                  <a:srgbClr val="A6A6A6"/>
                </a:solidFill>
                <a:latin typeface="Anton Italics"/>
              </a:rPr>
              <a:t>CTF</a:t>
            </a:r>
          </a:p>
          <a:p>
            <a:pPr algn="ctr">
              <a:lnSpc>
                <a:spcPts val="18216"/>
              </a:lnSpc>
            </a:pPr>
            <a:r>
              <a:rPr lang="en-US" sz="16411" spc="410">
                <a:solidFill>
                  <a:srgbClr val="A6A6A6"/>
                </a:solidFill>
                <a:latin typeface="Anton Italics"/>
              </a:rPr>
              <a:t>CTF</a:t>
            </a:r>
          </a:p>
          <a:p>
            <a:pPr algn="ctr">
              <a:lnSpc>
                <a:spcPts val="18216"/>
              </a:lnSpc>
            </a:pP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9778813" y="163728"/>
            <a:ext cx="4033674" cy="4027478"/>
          </a:xfrm>
          <a:custGeom>
            <a:avLst/>
            <a:gdLst/>
            <a:ahLst/>
            <a:cxnLst/>
            <a:rect r="r" b="b" t="t" l="l"/>
            <a:pathLst>
              <a:path h="4027478" w="4033674">
                <a:moveTo>
                  <a:pt x="0" y="0"/>
                </a:moveTo>
                <a:lnTo>
                  <a:pt x="4033674" y="0"/>
                </a:lnTo>
                <a:lnTo>
                  <a:pt x="4033674" y="4027478"/>
                </a:lnTo>
                <a:lnTo>
                  <a:pt x="0" y="402747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1799950" y="-1635887"/>
            <a:ext cx="3974985" cy="3968879"/>
          </a:xfrm>
          <a:custGeom>
            <a:avLst/>
            <a:gdLst/>
            <a:ahLst/>
            <a:cxnLst/>
            <a:rect r="r" b="b" t="t" l="l"/>
            <a:pathLst>
              <a:path h="3968879" w="3974985">
                <a:moveTo>
                  <a:pt x="0" y="0"/>
                </a:moveTo>
                <a:lnTo>
                  <a:pt x="3974985" y="0"/>
                </a:lnTo>
                <a:lnTo>
                  <a:pt x="3974985" y="3968879"/>
                </a:lnTo>
                <a:lnTo>
                  <a:pt x="0" y="396887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839241" y="8414266"/>
            <a:ext cx="2834380" cy="2511969"/>
          </a:xfrm>
          <a:custGeom>
            <a:avLst/>
            <a:gdLst/>
            <a:ahLst/>
            <a:cxnLst/>
            <a:rect r="r" b="b" t="t" l="l"/>
            <a:pathLst>
              <a:path h="2511969" w="2834380">
                <a:moveTo>
                  <a:pt x="0" y="0"/>
                </a:moveTo>
                <a:lnTo>
                  <a:pt x="2834380" y="0"/>
                </a:lnTo>
                <a:lnTo>
                  <a:pt x="2834380" y="2511969"/>
                </a:lnTo>
                <a:lnTo>
                  <a:pt x="0" y="25119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6363538" y="1656610"/>
            <a:ext cx="2834380" cy="2511969"/>
          </a:xfrm>
          <a:custGeom>
            <a:avLst/>
            <a:gdLst/>
            <a:ahLst/>
            <a:cxnLst/>
            <a:rect r="r" b="b" t="t" l="l"/>
            <a:pathLst>
              <a:path h="2511969" w="2834380">
                <a:moveTo>
                  <a:pt x="0" y="0"/>
                </a:moveTo>
                <a:lnTo>
                  <a:pt x="2834381" y="0"/>
                </a:lnTo>
                <a:lnTo>
                  <a:pt x="2834381" y="2511970"/>
                </a:lnTo>
                <a:lnTo>
                  <a:pt x="0" y="25119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5377501" y="365775"/>
            <a:ext cx="1881799" cy="1290836"/>
            <a:chOff x="0" y="0"/>
            <a:chExt cx="2509065" cy="172111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509065" cy="1282760"/>
            </a:xfrm>
            <a:custGeom>
              <a:avLst/>
              <a:gdLst/>
              <a:ahLst/>
              <a:cxnLst/>
              <a:rect r="r" b="b" t="t" l="l"/>
              <a:pathLst>
                <a:path h="1282760" w="2509065">
                  <a:moveTo>
                    <a:pt x="0" y="0"/>
                  </a:moveTo>
                  <a:lnTo>
                    <a:pt x="2509065" y="0"/>
                  </a:lnTo>
                  <a:lnTo>
                    <a:pt x="2509065" y="1282760"/>
                  </a:lnTo>
                  <a:lnTo>
                    <a:pt x="0" y="12827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224947" y="603695"/>
              <a:ext cx="554167" cy="639732"/>
            </a:xfrm>
            <a:custGeom>
              <a:avLst/>
              <a:gdLst/>
              <a:ahLst/>
              <a:cxnLst/>
              <a:rect r="r" b="b" t="t" l="l"/>
              <a:pathLst>
                <a:path h="639732" w="554167">
                  <a:moveTo>
                    <a:pt x="0" y="0"/>
                  </a:moveTo>
                  <a:lnTo>
                    <a:pt x="554167" y="0"/>
                  </a:lnTo>
                  <a:lnTo>
                    <a:pt x="554167" y="639732"/>
                  </a:lnTo>
                  <a:lnTo>
                    <a:pt x="0" y="6397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751465" y="371018"/>
              <a:ext cx="540724" cy="540724"/>
            </a:xfrm>
            <a:custGeom>
              <a:avLst/>
              <a:gdLst/>
              <a:ahLst/>
              <a:cxnLst/>
              <a:rect r="r" b="b" t="t" l="l"/>
              <a:pathLst>
                <a:path h="540724" w="540724">
                  <a:moveTo>
                    <a:pt x="0" y="0"/>
                  </a:moveTo>
                  <a:lnTo>
                    <a:pt x="540724" y="0"/>
                  </a:lnTo>
                  <a:lnTo>
                    <a:pt x="540724" y="540724"/>
                  </a:lnTo>
                  <a:lnTo>
                    <a:pt x="0" y="5407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3" id="13"/>
            <p:cNvSpPr txBox="true"/>
            <p:nvPr/>
          </p:nvSpPr>
          <p:spPr>
            <a:xfrm rot="0">
              <a:off x="869440" y="1220363"/>
              <a:ext cx="1181954" cy="5007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901"/>
                </a:lnSpc>
              </a:pPr>
              <a:r>
                <a:rPr lang="en-US" sz="2072" spc="20">
                  <a:solidFill>
                    <a:srgbClr val="FFFFFF"/>
                  </a:solidFill>
                  <a:latin typeface="Futura Bold"/>
                </a:rPr>
                <a:t>CLOUD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2051394" y="1353047"/>
              <a:ext cx="434481" cy="2736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579"/>
                </a:lnSpc>
              </a:pPr>
              <a:r>
                <a:rPr lang="en-US" sz="1128">
                  <a:solidFill>
                    <a:srgbClr val="FFFFFF"/>
                  </a:solidFill>
                  <a:latin typeface="Futura Bold"/>
                </a:rPr>
                <a:t>CLUB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429363" y="1353047"/>
              <a:ext cx="349752" cy="2736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579"/>
                </a:lnSpc>
              </a:pPr>
              <a:r>
                <a:rPr lang="en-US" sz="1128">
                  <a:solidFill>
                    <a:srgbClr val="FFFFFF"/>
                  </a:solidFill>
                  <a:latin typeface="Futura Bold"/>
                </a:rPr>
                <a:t>THE</a:t>
              </a: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1028700" y="552545"/>
            <a:ext cx="4616002" cy="917294"/>
          </a:xfrm>
          <a:custGeom>
            <a:avLst/>
            <a:gdLst/>
            <a:ahLst/>
            <a:cxnLst/>
            <a:rect r="r" b="b" t="t" l="l"/>
            <a:pathLst>
              <a:path h="917294" w="4616002">
                <a:moveTo>
                  <a:pt x="0" y="0"/>
                </a:moveTo>
                <a:lnTo>
                  <a:pt x="4616002" y="0"/>
                </a:lnTo>
                <a:lnTo>
                  <a:pt x="4616002" y="917295"/>
                </a:lnTo>
                <a:lnTo>
                  <a:pt x="0" y="917295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-6518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8815303" y="4016638"/>
            <a:ext cx="5823583" cy="5823583"/>
          </a:xfrm>
          <a:custGeom>
            <a:avLst/>
            <a:gdLst/>
            <a:ahLst/>
            <a:cxnLst/>
            <a:rect r="r" b="b" t="t" l="l"/>
            <a:pathLst>
              <a:path h="5823583" w="5823583">
                <a:moveTo>
                  <a:pt x="0" y="0"/>
                </a:moveTo>
                <a:lnTo>
                  <a:pt x="5823584" y="0"/>
                </a:lnTo>
                <a:lnTo>
                  <a:pt x="5823584" y="5823583"/>
                </a:lnTo>
                <a:lnTo>
                  <a:pt x="0" y="5823583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768110" y="1895580"/>
            <a:ext cx="14751780" cy="931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56"/>
              </a:lnSpc>
              <a:spcBef>
                <a:spcPct val="0"/>
              </a:spcBef>
            </a:pPr>
            <a:r>
              <a:rPr lang="en-US" sz="6537" spc="1418">
                <a:solidFill>
                  <a:srgbClr val="FFFFFF"/>
                </a:solidFill>
                <a:latin typeface="Anton Italics"/>
              </a:rPr>
              <a:t>FOLLOW OUR SOCIAL HANDLES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175035" y="5085527"/>
            <a:ext cx="6089583" cy="33905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688"/>
              </a:lnSpc>
            </a:pPr>
            <a:r>
              <a:rPr lang="en-US" sz="10625">
                <a:solidFill>
                  <a:srgbClr val="FFFFFF"/>
                </a:solidFill>
                <a:latin typeface="Jaturat Bold Italics"/>
              </a:rPr>
              <a:t>CYPER CLUB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3649113" y="3014192"/>
            <a:ext cx="10989773" cy="7033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06"/>
              </a:lnSpc>
              <a:spcBef>
                <a:spcPct val="0"/>
              </a:spcBef>
            </a:pPr>
            <a:r>
              <a:rPr lang="en-US" sz="4870" spc="793">
                <a:solidFill>
                  <a:srgbClr val="FFFFFF"/>
                </a:solidFill>
                <a:latin typeface="Anton Italics"/>
              </a:rPr>
              <a:t>FOR INTERESTING UPDATES!</a:t>
            </a:r>
          </a:p>
        </p:txBody>
      </p:sp>
    </p:spTree>
  </p:cSld>
  <p:clrMapOvr>
    <a:masterClrMapping/>
  </p:clrMapOvr>
  <p:transition spd="slow">
    <p:push dir="l"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680161" y="-4400315"/>
            <a:ext cx="22392140" cy="19845034"/>
          </a:xfrm>
          <a:custGeom>
            <a:avLst/>
            <a:gdLst/>
            <a:ahLst/>
            <a:cxnLst/>
            <a:rect r="r" b="b" t="t" l="l"/>
            <a:pathLst>
              <a:path h="19845034" w="22392140">
                <a:moveTo>
                  <a:pt x="0" y="0"/>
                </a:moveTo>
                <a:lnTo>
                  <a:pt x="22392140" y="0"/>
                </a:lnTo>
                <a:lnTo>
                  <a:pt x="22392140" y="19845034"/>
                </a:lnTo>
                <a:lnTo>
                  <a:pt x="0" y="198450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22706">
            <a:off x="-5058957" y="4707040"/>
            <a:ext cx="29004455" cy="5326273"/>
          </a:xfrm>
          <a:custGeom>
            <a:avLst/>
            <a:gdLst/>
            <a:ahLst/>
            <a:cxnLst/>
            <a:rect r="r" b="b" t="t" l="l"/>
            <a:pathLst>
              <a:path h="5326273" w="29004455">
                <a:moveTo>
                  <a:pt x="0" y="0"/>
                </a:moveTo>
                <a:lnTo>
                  <a:pt x="29004454" y="0"/>
                </a:lnTo>
                <a:lnTo>
                  <a:pt x="29004454" y="5326272"/>
                </a:lnTo>
                <a:lnTo>
                  <a:pt x="0" y="53262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9912294" y="-429839"/>
            <a:ext cx="10187491" cy="162315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216"/>
              </a:lnSpc>
            </a:pPr>
            <a:r>
              <a:rPr lang="en-US" sz="16411" spc="410">
                <a:solidFill>
                  <a:srgbClr val="A6A6A6"/>
                </a:solidFill>
                <a:latin typeface="Anton Italics"/>
              </a:rPr>
              <a:t>CTF</a:t>
            </a:r>
          </a:p>
          <a:p>
            <a:pPr algn="ctr">
              <a:lnSpc>
                <a:spcPts val="18216"/>
              </a:lnSpc>
            </a:pPr>
            <a:r>
              <a:rPr lang="en-US" sz="16411" spc="410">
                <a:solidFill>
                  <a:srgbClr val="A6A6A6"/>
                </a:solidFill>
                <a:latin typeface="Anton Italics"/>
              </a:rPr>
              <a:t>CTF</a:t>
            </a:r>
          </a:p>
          <a:p>
            <a:pPr algn="ctr">
              <a:lnSpc>
                <a:spcPts val="18216"/>
              </a:lnSpc>
            </a:pPr>
            <a:r>
              <a:rPr lang="en-US" sz="16411" spc="410">
                <a:solidFill>
                  <a:srgbClr val="A6A6A6"/>
                </a:solidFill>
                <a:latin typeface="Anton Italics"/>
              </a:rPr>
              <a:t>CTF</a:t>
            </a:r>
          </a:p>
          <a:p>
            <a:pPr algn="ctr">
              <a:lnSpc>
                <a:spcPts val="18216"/>
              </a:lnSpc>
            </a:pPr>
            <a:r>
              <a:rPr lang="en-US" sz="16411" spc="410">
                <a:solidFill>
                  <a:srgbClr val="A6A6A6"/>
                </a:solidFill>
                <a:latin typeface="Anton Italics"/>
              </a:rPr>
              <a:t>CTF</a:t>
            </a:r>
          </a:p>
          <a:p>
            <a:pPr algn="ctr">
              <a:lnSpc>
                <a:spcPts val="18216"/>
              </a:lnSpc>
            </a:pPr>
            <a:r>
              <a:rPr lang="en-US" sz="16411" spc="410">
                <a:solidFill>
                  <a:srgbClr val="A6A6A6"/>
                </a:solidFill>
                <a:latin typeface="Anton Italics"/>
              </a:rPr>
              <a:t>CTF</a:t>
            </a:r>
          </a:p>
          <a:p>
            <a:pPr algn="ctr">
              <a:lnSpc>
                <a:spcPts val="18216"/>
              </a:lnSpc>
            </a:pPr>
            <a:r>
              <a:rPr lang="en-US" sz="16411" spc="410">
                <a:solidFill>
                  <a:srgbClr val="A6A6A6"/>
                </a:solidFill>
                <a:latin typeface="Anton Italics"/>
              </a:rPr>
              <a:t>CTF</a:t>
            </a:r>
          </a:p>
          <a:p>
            <a:pPr algn="ctr">
              <a:lnSpc>
                <a:spcPts val="18216"/>
              </a:lnSpc>
            </a:pP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9778813" y="163728"/>
            <a:ext cx="4033674" cy="4027478"/>
          </a:xfrm>
          <a:custGeom>
            <a:avLst/>
            <a:gdLst/>
            <a:ahLst/>
            <a:cxnLst/>
            <a:rect r="r" b="b" t="t" l="l"/>
            <a:pathLst>
              <a:path h="4027478" w="4033674">
                <a:moveTo>
                  <a:pt x="0" y="0"/>
                </a:moveTo>
                <a:lnTo>
                  <a:pt x="4033674" y="0"/>
                </a:lnTo>
                <a:lnTo>
                  <a:pt x="4033674" y="4027478"/>
                </a:lnTo>
                <a:lnTo>
                  <a:pt x="0" y="402747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1799950" y="-1635887"/>
            <a:ext cx="3974985" cy="3968879"/>
          </a:xfrm>
          <a:custGeom>
            <a:avLst/>
            <a:gdLst/>
            <a:ahLst/>
            <a:cxnLst/>
            <a:rect r="r" b="b" t="t" l="l"/>
            <a:pathLst>
              <a:path h="3968879" w="3974985">
                <a:moveTo>
                  <a:pt x="0" y="0"/>
                </a:moveTo>
                <a:lnTo>
                  <a:pt x="3974985" y="0"/>
                </a:lnTo>
                <a:lnTo>
                  <a:pt x="3974985" y="3968879"/>
                </a:lnTo>
                <a:lnTo>
                  <a:pt x="0" y="396887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839241" y="8414266"/>
            <a:ext cx="2834380" cy="2511969"/>
          </a:xfrm>
          <a:custGeom>
            <a:avLst/>
            <a:gdLst/>
            <a:ahLst/>
            <a:cxnLst/>
            <a:rect r="r" b="b" t="t" l="l"/>
            <a:pathLst>
              <a:path h="2511969" w="2834380">
                <a:moveTo>
                  <a:pt x="0" y="0"/>
                </a:moveTo>
                <a:lnTo>
                  <a:pt x="2834380" y="0"/>
                </a:lnTo>
                <a:lnTo>
                  <a:pt x="2834380" y="2511969"/>
                </a:lnTo>
                <a:lnTo>
                  <a:pt x="0" y="25119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6363538" y="1656610"/>
            <a:ext cx="2834380" cy="2511969"/>
          </a:xfrm>
          <a:custGeom>
            <a:avLst/>
            <a:gdLst/>
            <a:ahLst/>
            <a:cxnLst/>
            <a:rect r="r" b="b" t="t" l="l"/>
            <a:pathLst>
              <a:path h="2511969" w="2834380">
                <a:moveTo>
                  <a:pt x="0" y="0"/>
                </a:moveTo>
                <a:lnTo>
                  <a:pt x="2834381" y="0"/>
                </a:lnTo>
                <a:lnTo>
                  <a:pt x="2834381" y="2511970"/>
                </a:lnTo>
                <a:lnTo>
                  <a:pt x="0" y="25119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5377501" y="365775"/>
            <a:ext cx="1881799" cy="1290836"/>
            <a:chOff x="0" y="0"/>
            <a:chExt cx="2509065" cy="172111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509065" cy="1282760"/>
            </a:xfrm>
            <a:custGeom>
              <a:avLst/>
              <a:gdLst/>
              <a:ahLst/>
              <a:cxnLst/>
              <a:rect r="r" b="b" t="t" l="l"/>
              <a:pathLst>
                <a:path h="1282760" w="2509065">
                  <a:moveTo>
                    <a:pt x="0" y="0"/>
                  </a:moveTo>
                  <a:lnTo>
                    <a:pt x="2509065" y="0"/>
                  </a:lnTo>
                  <a:lnTo>
                    <a:pt x="2509065" y="1282760"/>
                  </a:lnTo>
                  <a:lnTo>
                    <a:pt x="0" y="12827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224947" y="603695"/>
              <a:ext cx="554167" cy="639732"/>
            </a:xfrm>
            <a:custGeom>
              <a:avLst/>
              <a:gdLst/>
              <a:ahLst/>
              <a:cxnLst/>
              <a:rect r="r" b="b" t="t" l="l"/>
              <a:pathLst>
                <a:path h="639732" w="554167">
                  <a:moveTo>
                    <a:pt x="0" y="0"/>
                  </a:moveTo>
                  <a:lnTo>
                    <a:pt x="554167" y="0"/>
                  </a:lnTo>
                  <a:lnTo>
                    <a:pt x="554167" y="639732"/>
                  </a:lnTo>
                  <a:lnTo>
                    <a:pt x="0" y="6397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751465" y="371018"/>
              <a:ext cx="540724" cy="540724"/>
            </a:xfrm>
            <a:custGeom>
              <a:avLst/>
              <a:gdLst/>
              <a:ahLst/>
              <a:cxnLst/>
              <a:rect r="r" b="b" t="t" l="l"/>
              <a:pathLst>
                <a:path h="540724" w="540724">
                  <a:moveTo>
                    <a:pt x="0" y="0"/>
                  </a:moveTo>
                  <a:lnTo>
                    <a:pt x="540724" y="0"/>
                  </a:lnTo>
                  <a:lnTo>
                    <a:pt x="540724" y="540724"/>
                  </a:lnTo>
                  <a:lnTo>
                    <a:pt x="0" y="5407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3" id="13"/>
            <p:cNvSpPr txBox="true"/>
            <p:nvPr/>
          </p:nvSpPr>
          <p:spPr>
            <a:xfrm rot="0">
              <a:off x="869440" y="1220363"/>
              <a:ext cx="1181954" cy="5007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901"/>
                </a:lnSpc>
              </a:pPr>
              <a:r>
                <a:rPr lang="en-US" sz="2072" spc="20">
                  <a:solidFill>
                    <a:srgbClr val="FFFFFF"/>
                  </a:solidFill>
                  <a:latin typeface="Futura Bold"/>
                </a:rPr>
                <a:t>CLOUD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2051394" y="1353047"/>
              <a:ext cx="434481" cy="2736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579"/>
                </a:lnSpc>
              </a:pPr>
              <a:r>
                <a:rPr lang="en-US" sz="1128">
                  <a:solidFill>
                    <a:srgbClr val="FFFFFF"/>
                  </a:solidFill>
                  <a:latin typeface="Futura Bold"/>
                </a:rPr>
                <a:t>CLUB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429363" y="1353047"/>
              <a:ext cx="349752" cy="2736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579"/>
                </a:lnSpc>
              </a:pPr>
              <a:r>
                <a:rPr lang="en-US" sz="1128">
                  <a:solidFill>
                    <a:srgbClr val="FFFFFF"/>
                  </a:solidFill>
                  <a:latin typeface="Futura Bold"/>
                </a:rPr>
                <a:t>THE</a:t>
              </a: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1028700" y="552545"/>
            <a:ext cx="4616002" cy="917294"/>
          </a:xfrm>
          <a:custGeom>
            <a:avLst/>
            <a:gdLst/>
            <a:ahLst/>
            <a:cxnLst/>
            <a:rect r="r" b="b" t="t" l="l"/>
            <a:pathLst>
              <a:path h="917294" w="4616002">
                <a:moveTo>
                  <a:pt x="0" y="0"/>
                </a:moveTo>
                <a:lnTo>
                  <a:pt x="4616002" y="0"/>
                </a:lnTo>
                <a:lnTo>
                  <a:pt x="4616002" y="917295"/>
                </a:lnTo>
                <a:lnTo>
                  <a:pt x="0" y="917295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-6518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9912294" y="4016638"/>
            <a:ext cx="5823583" cy="5823583"/>
          </a:xfrm>
          <a:custGeom>
            <a:avLst/>
            <a:gdLst/>
            <a:ahLst/>
            <a:cxnLst/>
            <a:rect r="r" b="b" t="t" l="l"/>
            <a:pathLst>
              <a:path h="5823583" w="5823583">
                <a:moveTo>
                  <a:pt x="0" y="0"/>
                </a:moveTo>
                <a:lnTo>
                  <a:pt x="5823583" y="0"/>
                </a:lnTo>
                <a:lnTo>
                  <a:pt x="5823583" y="5823583"/>
                </a:lnTo>
                <a:lnTo>
                  <a:pt x="0" y="5823583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768110" y="1895580"/>
            <a:ext cx="14751780" cy="931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56"/>
              </a:lnSpc>
              <a:spcBef>
                <a:spcPct val="0"/>
              </a:spcBef>
            </a:pPr>
            <a:r>
              <a:rPr lang="en-US" sz="6537" spc="1418">
                <a:solidFill>
                  <a:srgbClr val="FFFFFF"/>
                </a:solidFill>
                <a:latin typeface="Anton Italics"/>
              </a:rPr>
              <a:t>FOLLOW OUR SOCIAL HANDLES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512393" y="5415695"/>
            <a:ext cx="8264618" cy="27778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598"/>
              </a:lnSpc>
            </a:pPr>
            <a:r>
              <a:rPr lang="en-US" sz="8725">
                <a:solidFill>
                  <a:srgbClr val="FFFFFF"/>
                </a:solidFill>
                <a:latin typeface="Jaturat Bold Italics"/>
              </a:rPr>
              <a:t>APPINTECH CLUB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3649113" y="3014192"/>
            <a:ext cx="10989773" cy="7033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06"/>
              </a:lnSpc>
              <a:spcBef>
                <a:spcPct val="0"/>
              </a:spcBef>
            </a:pPr>
            <a:r>
              <a:rPr lang="en-US" sz="4870" spc="793">
                <a:solidFill>
                  <a:srgbClr val="FFFFFF"/>
                </a:solidFill>
                <a:latin typeface="Anton Italics"/>
              </a:rPr>
              <a:t>FOR INTERESTING UPDATES!</a:t>
            </a:r>
          </a:p>
        </p:txBody>
      </p:sp>
    </p:spTree>
  </p:cSld>
  <p:clrMapOvr>
    <a:masterClrMapping/>
  </p:clrMapOvr>
  <p:transition spd="slow">
    <p:push dir="l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DAFzTJMtitw</dc:identifier>
  <dcterms:modified xsi:type="dcterms:W3CDTF">2011-08-01T06:04:30Z</dcterms:modified>
  <cp:revision>1</cp:revision>
  <dc:title>CQ2023 - OPENING SLIDE </dc:title>
</cp:coreProperties>
</file>